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57" r:id="rId5"/>
    <p:sldId id="256" r:id="rId6"/>
    <p:sldId id="260" r:id="rId7"/>
    <p:sldId id="264" r:id="rId8"/>
    <p:sldId id="265" r:id="rId9"/>
    <p:sldId id="261" r:id="rId10"/>
    <p:sldId id="262" r:id="rId11"/>
    <p:sldId id="263" r:id="rId12"/>
    <p:sldId id="28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769B-DC7C-445C-B5DE-47AE92FA1680}" type="datetimeFigureOut">
              <a:rPr lang="de-DE" smtClean="0"/>
              <a:pPr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B163-A8C6-4498-B780-81B083CB0C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06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2494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err="1" smtClean="0"/>
              <a:t>EDV_Führerscheintest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de-DE" sz="9600" dirty="0" smtClean="0"/>
          </a:p>
          <a:p>
            <a:pPr algn="ctr">
              <a:buNone/>
            </a:pPr>
            <a:r>
              <a:rPr lang="de-DE" sz="16600" dirty="0" smtClean="0">
                <a:solidFill>
                  <a:schemeClr val="accent3">
                    <a:lumMod val="50000"/>
                  </a:schemeClr>
                </a:solidFill>
                <a:latin typeface="Bahnschrift SemiLight" pitchFamily="34" charset="0"/>
              </a:rPr>
              <a:t>5F2</a:t>
            </a:r>
            <a:endParaRPr lang="de-DE" sz="16600" dirty="0">
              <a:solidFill>
                <a:schemeClr val="accent3">
                  <a:lumMod val="50000"/>
                </a:schemeClr>
              </a:solidFill>
              <a:latin typeface="Bahnschrift SemiLight" pitchFamily="34" charset="0"/>
            </a:endParaRPr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3" y="0"/>
            <a:ext cx="90841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6939692" cy="500066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723446" cy="59592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500043"/>
            <a:ext cx="43334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485775"/>
            <a:ext cx="6267450" cy="58864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3360901" cy="621508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6292088" cy="583408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366713"/>
            <a:ext cx="7038975" cy="61245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400050"/>
            <a:ext cx="6534150" cy="60579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370583"/>
            <a:ext cx="4662105" cy="598737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66"/>
            <a:ext cx="4680138" cy="6172221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omputer-motherboard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084187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5696477" cy="599767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EDV_Führerscheintest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Weinrich</dc:creator>
  <cp:lastModifiedBy>Weinrich</cp:lastModifiedBy>
  <cp:revision>12</cp:revision>
  <dcterms:created xsi:type="dcterms:W3CDTF">2020-07-01T18:37:19Z</dcterms:created>
  <dcterms:modified xsi:type="dcterms:W3CDTF">2020-07-01T20:12:08Z</dcterms:modified>
</cp:coreProperties>
</file>