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6" r:id="rId3"/>
    <p:sldId id="267" r:id="rId4"/>
    <p:sldId id="268" r:id="rId5"/>
    <p:sldId id="272" r:id="rId6"/>
    <p:sldId id="271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9" r:id="rId15"/>
    <p:sldId id="270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769B-DC7C-445C-B5DE-47AE92FA1680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163-A8C6-4498-B780-81B083CB0CE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769B-DC7C-445C-B5DE-47AE92FA1680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163-A8C6-4498-B780-81B083CB0CE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769B-DC7C-445C-B5DE-47AE92FA1680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163-A8C6-4498-B780-81B083CB0CE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769B-DC7C-445C-B5DE-47AE92FA1680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163-A8C6-4498-B780-81B083CB0CE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769B-DC7C-445C-B5DE-47AE92FA1680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163-A8C6-4498-B780-81B083CB0CE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769B-DC7C-445C-B5DE-47AE92FA1680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163-A8C6-4498-B780-81B083CB0CE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769B-DC7C-445C-B5DE-47AE92FA1680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163-A8C6-4498-B780-81B083CB0CE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769B-DC7C-445C-B5DE-47AE92FA1680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163-A8C6-4498-B780-81B083CB0CE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769B-DC7C-445C-B5DE-47AE92FA1680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163-A8C6-4498-B780-81B083CB0CE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769B-DC7C-445C-B5DE-47AE92FA1680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163-A8C6-4498-B780-81B083CB0CE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769B-DC7C-445C-B5DE-47AE92FA1680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163-A8C6-4498-B780-81B083CB0CE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0769B-DC7C-445C-B5DE-47AE92FA1680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B163-A8C6-4498-B780-81B083CB0CE1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computer-motherboard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906" y="0"/>
            <a:ext cx="9084187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072494" cy="10715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 err="1" smtClean="0">
                <a:solidFill>
                  <a:schemeClr val="tx2">
                    <a:lumMod val="50000"/>
                  </a:schemeClr>
                </a:solidFill>
              </a:rPr>
              <a:t>EDV_Führerscheintest</a:t>
            </a:r>
            <a:endParaRPr 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de-DE" sz="9600" dirty="0" smtClean="0"/>
          </a:p>
          <a:p>
            <a:pPr algn="ctr">
              <a:buNone/>
            </a:pPr>
            <a:r>
              <a:rPr lang="de-DE" sz="16600" dirty="0" smtClean="0">
                <a:solidFill>
                  <a:srgbClr val="002060"/>
                </a:solidFill>
                <a:latin typeface="Bahnschrift SemiLight" pitchFamily="34" charset="0"/>
              </a:rPr>
              <a:t>5F3</a:t>
            </a:r>
            <a:endParaRPr lang="de-DE" sz="16600" dirty="0">
              <a:solidFill>
                <a:srgbClr val="002060"/>
              </a:solidFill>
              <a:latin typeface="Bahnschrift SemiLight" pitchFamily="34" charset="0"/>
            </a:endParaRPr>
          </a:p>
        </p:txBody>
      </p:sp>
      <p:pic>
        <p:nvPicPr>
          <p:cNvPr id="5" name="Grafik 4" descr="computer-motherbo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8418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computer-motherboard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084187" cy="6858000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561560" y="1081590"/>
            <a:ext cx="6143668" cy="4551943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computer-motherboard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084187" cy="6858000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28604"/>
            <a:ext cx="6915172" cy="5963463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computer-motherboard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084187" cy="6858000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28604"/>
            <a:ext cx="3786214" cy="5756591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computer-motherboard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084187" cy="6858000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500042"/>
            <a:ext cx="4286280" cy="5899842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computer-motherboard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084187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15072"/>
            <a:ext cx="5643602" cy="294248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computer-motherboard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084187" cy="685800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85728"/>
            <a:ext cx="4786346" cy="6183441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computer-motherboard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084187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65063"/>
            <a:ext cx="6000792" cy="591196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computer-motherboard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084187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69771"/>
            <a:ext cx="3786214" cy="603227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computer-motherboard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084187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9326" y="474591"/>
            <a:ext cx="4371460" cy="602624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computer-motherboard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084187" cy="6858000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00042"/>
            <a:ext cx="7195180" cy="5731226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computer-motherboard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084187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2190" y="428604"/>
            <a:ext cx="4171378" cy="6029146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 descr="computer-motherboard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084187" cy="6858000"/>
          </a:xfrm>
          <a:prstGeom prst="rect">
            <a:avLst/>
          </a:prstGeo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5" y="407672"/>
            <a:ext cx="4286280" cy="6093162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computer-motherboard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084187" cy="6858000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795"/>
            <a:ext cx="8005230" cy="5214974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computer-motherboard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084187" cy="6858000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02875"/>
            <a:ext cx="5500725" cy="6334519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Bildschirmpräsentation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Larissa-Design</vt:lpstr>
      <vt:lpstr>EDV_Führerscheintest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Weinrich</dc:creator>
  <cp:lastModifiedBy>Weinrich</cp:lastModifiedBy>
  <cp:revision>12</cp:revision>
  <dcterms:created xsi:type="dcterms:W3CDTF">2020-07-01T18:37:19Z</dcterms:created>
  <dcterms:modified xsi:type="dcterms:W3CDTF">2020-07-01T19:56:32Z</dcterms:modified>
</cp:coreProperties>
</file>