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664" y="-12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5B5AA-0ABE-4095-A963-020B89EFCBA3}" type="datetimeFigureOut">
              <a:rPr lang="de-DE" smtClean="0"/>
              <a:pPr/>
              <a:t>28.04.2020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A35A2-EF22-4043-84AA-C4C8E3DCA26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55976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5B2F-4896-48E0-B6CD-FF44FBC034B7}" type="datetimeFigureOut">
              <a:rPr lang="de-DE" smtClean="0"/>
              <a:pPr/>
              <a:t>28.04.2020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F01-B53E-4840-8E57-03EFE2E907D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25523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5B2F-4896-48E0-B6CD-FF44FBC034B7}" type="datetimeFigureOut">
              <a:rPr lang="de-DE" smtClean="0"/>
              <a:pPr/>
              <a:t>28.04.2020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F01-B53E-4840-8E57-03EFE2E907D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67514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5B2F-4896-48E0-B6CD-FF44FBC034B7}" type="datetimeFigureOut">
              <a:rPr lang="de-DE" smtClean="0"/>
              <a:pPr/>
              <a:t>28.04.2020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F01-B53E-4840-8E57-03EFE2E907D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34233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5B2F-4896-48E0-B6CD-FF44FBC034B7}" type="datetimeFigureOut">
              <a:rPr lang="de-DE" smtClean="0"/>
              <a:pPr/>
              <a:t>28.04.2020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F01-B53E-4840-8E57-03EFE2E907D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74182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5B2F-4896-48E0-B6CD-FF44FBC034B7}" type="datetimeFigureOut">
              <a:rPr lang="de-DE" smtClean="0"/>
              <a:pPr/>
              <a:t>28.04.2020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F01-B53E-4840-8E57-03EFE2E907D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86684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5B2F-4896-48E0-B6CD-FF44FBC034B7}" type="datetimeFigureOut">
              <a:rPr lang="de-DE" smtClean="0"/>
              <a:pPr/>
              <a:t>28.04.2020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F01-B53E-4840-8E57-03EFE2E907D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96105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5B2F-4896-48E0-B6CD-FF44FBC034B7}" type="datetimeFigureOut">
              <a:rPr lang="de-DE" smtClean="0"/>
              <a:pPr/>
              <a:t>28.04.2020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F01-B53E-4840-8E57-03EFE2E907D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597411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5B2F-4896-48E0-B6CD-FF44FBC034B7}" type="datetimeFigureOut">
              <a:rPr lang="de-DE" smtClean="0"/>
              <a:pPr/>
              <a:t>28.04.2020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F01-B53E-4840-8E57-03EFE2E907D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56551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5B2F-4896-48E0-B6CD-FF44FBC034B7}" type="datetimeFigureOut">
              <a:rPr lang="de-DE" smtClean="0"/>
              <a:pPr/>
              <a:t>28.04.2020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F01-B53E-4840-8E57-03EFE2E907D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4697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5B2F-4896-48E0-B6CD-FF44FBC034B7}" type="datetimeFigureOut">
              <a:rPr lang="de-DE" smtClean="0"/>
              <a:pPr/>
              <a:t>28.04.2020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F01-B53E-4840-8E57-03EFE2E907D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92287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65B2F-4896-48E0-B6CD-FF44FBC034B7}" type="datetimeFigureOut">
              <a:rPr lang="de-DE" smtClean="0"/>
              <a:pPr/>
              <a:t>28.04.2020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F01-B53E-4840-8E57-03EFE2E907D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35007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65B2F-4896-48E0-B6CD-FF44FBC034B7}" type="datetimeFigureOut">
              <a:rPr lang="de-DE" smtClean="0"/>
              <a:pPr/>
              <a:t>28.04.2020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4F01-B53E-4840-8E57-03EFE2E907D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6316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Online Spiele -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sicher spielen im Internet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Program Files (x86)\Microsoft Office\MEDIA\CAGCAT10\j021685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869160"/>
            <a:ext cx="3085487" cy="140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Program Files (x86)\Microsoft Office\MEDIA\OFFICE14\Bullets\BD14795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33900" y="3390900"/>
            <a:ext cx="76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94895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3000">
        <p:fade/>
      </p:transition>
    </mc:Choice>
    <mc:Fallback>
      <p:transition spd="med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Arten von Spielen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3900" dirty="0" smtClean="0"/>
              <a:t>Strategiespiele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900" dirty="0" smtClean="0"/>
              <a:t>Kreativspiele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900" dirty="0" smtClean="0"/>
              <a:t>Jump ´n´ Run Spiele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900" dirty="0" smtClean="0"/>
              <a:t>Konstruktionsspiele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900" dirty="0" smtClean="0"/>
              <a:t>Lernspiele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900" dirty="0" smtClean="0"/>
              <a:t>Sportspiele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900" dirty="0" smtClean="0"/>
              <a:t>Quiz und Denkspiele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900" dirty="0" smtClean="0"/>
              <a:t>Rollenspiele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3900" dirty="0" smtClean="0"/>
              <a:t>Abenteuerspiele/Adventurespiele</a:t>
            </a:r>
          </a:p>
          <a:p>
            <a:pPr marL="514350" indent="-514350">
              <a:buFont typeface="+mj-lt"/>
              <a:buAutoNum type="arabicPeriod"/>
            </a:pP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33444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11000">
        <p:fade/>
      </p:transition>
    </mc:Choice>
    <mc:Fallback>
      <p:transition spd="med" advClick="0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Mein Lieblingsspiel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3568" y="3789040"/>
            <a:ext cx="7427168" cy="2409131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Minecraft ist mein Lieblingsspiel weil man machen kann, was </a:t>
            </a:r>
            <a:r>
              <a:rPr lang="de-DE" smtClean="0"/>
              <a:t>man will.</a:t>
            </a:r>
            <a:endParaRPr lang="de-D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96752"/>
            <a:ext cx="40386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5220072" y="3284378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1">
                    <a:lumMod val="65000"/>
                  </a:schemeClr>
                </a:solidFill>
              </a:rPr>
              <a:t>Quelle: www.ninteno.de</a:t>
            </a:r>
            <a:endParaRPr lang="de-DE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3418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Bildschirmpräsentation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Online Spiele -</vt:lpstr>
      <vt:lpstr>Arten von Spielen</vt:lpstr>
      <vt:lpstr>Mein Lieblingsspiel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Spiele -</dc:title>
  <dc:creator>Windows User</dc:creator>
  <cp:lastModifiedBy>Weinrich</cp:lastModifiedBy>
  <cp:revision>5</cp:revision>
  <dcterms:created xsi:type="dcterms:W3CDTF">2020-04-15T12:23:02Z</dcterms:created>
  <dcterms:modified xsi:type="dcterms:W3CDTF">2020-04-28T09:00:17Z</dcterms:modified>
</cp:coreProperties>
</file>